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2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64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5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034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52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4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3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6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3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1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2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C1D81-3292-4273-BE68-FC29C1F0B694}" type="datetimeFigureOut">
              <a:rPr lang="ru-RU" smtClean="0"/>
              <a:t>28.01.2025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F110DD-F277-4DD9-A342-21DD5E3F34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8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Дорожно-транспортные происшествия в которых пострадали дети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Январь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6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404948"/>
            <a:ext cx="7576458" cy="56823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484659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года в 10:45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автодороге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«Калининград  Черняховск - Нестеров государственная граница с Литовской Республикой»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ДТП с пострадавшим малолетним пассажиром, 2022 года рождения, которая находилась в детском удерживающем устройстве на заднем сиденье справа походу движения Т/С, пристегнута пятиточечным ремнем безопасности,  была доставлена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Детскую областную больницу.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825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9" y="470263"/>
            <a:ext cx="7680961" cy="57607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757647"/>
            <a:ext cx="3854528" cy="4603872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в 17:30 минут в г. Калининграде на ул.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Карташева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произошло ДТП с участием несовершеннолетнего 14-летнего пешехода, переходившего проезжую часть по нерегулируемому пешеходному переходу слева на право по ходу движения автомобиля.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несовершеннолетний пешеход с телесными повреждениями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госпитализирован.</a:t>
            </a: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Светоотражающие элементы на одежде отсутствовали.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32" y="13231"/>
            <a:ext cx="5155231" cy="6865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70263"/>
            <a:ext cx="3854528" cy="4891255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в 18:52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по ул. Черняховского в направлении ул. Горького произошло столкновение двух автомобилей,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17-летний пассажир с места ДТП доставлена автомобилем скорой медицинской помощи 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344743"/>
            <a:ext cx="7482561" cy="5611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679269"/>
            <a:ext cx="3854528" cy="4682249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19.01.2025 г.  в 18:50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км автодороги "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Чехово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-Краснознаменское-Пограничное" Багратионовского района произошел наезд на придорожное дерево.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находящийся на заднем пассажирском сидении слева несовершеннолетний пассажир, 2007 года рождения, от полученных травм скончалась до приезда скорой медицинской помощи.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15185"/>
              </p:ext>
            </p:extLst>
          </p:nvPr>
        </p:nvGraphicFramePr>
        <p:xfrm>
          <a:off x="1724295" y="195943"/>
          <a:ext cx="8961119" cy="6374677"/>
        </p:xfrm>
        <a:graphic>
          <a:graphicData uri="http://schemas.openxmlformats.org/drawingml/2006/table">
            <a:tbl>
              <a:tblPr firstRow="1" firstCol="1" bandRow="1"/>
              <a:tblGrid>
                <a:gridCol w="5174728"/>
                <a:gridCol w="540913"/>
                <a:gridCol w="540913"/>
                <a:gridCol w="540913"/>
                <a:gridCol w="540913"/>
                <a:gridCol w="540913"/>
                <a:gridCol w="540913"/>
                <a:gridCol w="540913"/>
              </a:tblGrid>
              <a:tr h="610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нарушения ПДД несовершеннолетних в виде ДТП Наезд на пешехода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через проезжую часть вне пешеходного перехода в зоне его видимости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через проезжую часть в неустановленном месте (при наличии в зоне видимости перекрёстка)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стоящего ТС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Неподчинение сигналам регулирования (пешеход)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ТС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Неожиданный выход из-за сооружений (деревьев)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8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Ходьба вдоль проезжей части попутного направления вне населенного пункта при удовлетворительном состоянии обочины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на проезжей части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610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Передвижение по проезжей части на скейтборде (роликовых коньках и т.д.)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98" marR="67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Госавтоинспекции Калининградской области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Январь 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5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4114" y="809897"/>
            <a:ext cx="72498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19 дней 2025 года на территории Калининградской области зарегистрировано 11 дорожно-транспортных происшествий, с участием несовершеннолетних, в которых 1 ребёнок погиб, 12 получили телесные повреждения.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Наибольшее количество ДТП связано с наездами на детей-пешеходов, в 5 ДТП пострадало 6 несовершеннолетних (50% от общего числа пострадавших).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Из-за нарушений Правил дорожного движения Российской Федерации водителями транспортных средств в 6-ти ДТП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наезд на препятствие – 3, 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столкновение – 2,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съезд с дороги – 1</a:t>
            </a:r>
          </a:p>
          <a:p>
            <a:pPr indent="540385" algn="just">
              <a:spcAft>
                <a:spcPts val="0"/>
              </a:spcAft>
            </a:pPr>
            <a:r>
              <a:rPr lang="ru-RU" sz="2000" dirty="0" smtClean="0">
                <a:effectLst/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 несовершеннолетний погиб, ранения получили 5 детей-пассажиров.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23" y="0"/>
            <a:ext cx="5074546" cy="6766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5083" y="1235652"/>
            <a:ext cx="3854528" cy="2584449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01.01.2025 года в 18:02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на ул. Дзержинского в районе дома 19б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произошло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столкновение двух автомобилей, в результате которого несовершеннолетний пассажир, 2017 года рождения, с места ДТП доставлен на автомобиле скорой медицинской помощи в ДОБ г. Калининграда.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1" y="240239"/>
            <a:ext cx="7534813" cy="56511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40239"/>
            <a:ext cx="3555032" cy="565111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01.01.2025 года в 19:20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Калининграде на Северном обходе со стороны Советского проспекта в сторону Кленовой Аллеи, на нерегулируемом пешеходном переходе, в районе дома № 3, произошло ДТП с участием несовершеннолетнего пешехода, 2009 года рождения, переходившего проезжую часть дороги справа на лево по ходу движения автомобиля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светоотражающие элементы на одежде отсутствовали.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несовершеннолетний пешеход с телесными повреждениями госпитализирован.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8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9" y="201051"/>
            <a:ext cx="7465145" cy="55988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718457"/>
            <a:ext cx="3854528" cy="4643061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02.01.2025 в 18:56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Гусеве по улице Маяковского, вблизи дома № 3, произошел наезд на препятствие, в результате которого пострадала несовершеннолетний пассажир, 2008 года рождения, была госпитализирована 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62" y="213613"/>
            <a:ext cx="7622567" cy="57169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484659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03.01.2024 в 17:20 в г. Калининграде в районе д. 186 «А» на Советском проспекте произошло ДТП с участием двух несовершеннолетних пешеходов, переходивших проезжую часть по нерегулируемому пешеходному переходу слева на право по ходу движения автомобиля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световозвращающие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элементы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одежде отсутствовали.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два несовершеннолетних пешехода с телесными повреждениями доставлены в ДОБ г. Калининграда.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08" y="522515"/>
            <a:ext cx="7791992" cy="4936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22515"/>
            <a:ext cx="3854528" cy="48390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08.01.2025 года в 10:55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Черняховске на ул. Победы в близи д. 44 произошло ДТП с участием 7-летнего пешехода, которая, не убедившись в безопасности, вышла на проезжую часть дороги из-за припаркованного автомобиля слева на право по ходу движения ТС.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несовершеннолетняя с телесными повреждения была доставлена в 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4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23" y="0"/>
            <a:ext cx="5139860" cy="68531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351"/>
            <a:ext cx="3854528" cy="484716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16.01.2025 г. в 15:30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Калининграде на ул. Интернациональная в районе вблизи д. 43-57 произошло ДТП с участием несовершеннолетнего пешехода, 2009 года рождения.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Водитель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справился с управлением и допустил съезд с дороги с последующим наездом на остановочный пункт, где находился несовершеннолетний пешеход.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ДТП, несовершеннолетняя с телесными повреждения была доставлена в медицинское учреждение.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00" y="410055"/>
            <a:ext cx="7621900" cy="57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410055"/>
            <a:ext cx="3854528" cy="4951463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17.01.2025 года в 07:40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Большое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Исаково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Гурьевского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на ул. Советская в районе дома 12 произошел наезд на пешехода, 2014 года рождения, переходившего проезжую часть дороги по нерегулируемому пешеходному переходу справа налево по ходу движения автомобиля. В момент ДТП припаркованные транспортные средства ограничивающие видимость отсутствовали. Пешеход находился без сопровождения взрослых, направлялся  в учебное заведение. </a:t>
            </a:r>
            <a:endParaRPr lang="ru-RU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ДТП 10-летний пешеход с места происшествия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доставлена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медицинское учреждение.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0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806</Words>
  <Application>Microsoft Office PowerPoint</Application>
  <PresentationFormat>Широкоэкранный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PT Astra Serif</vt:lpstr>
      <vt:lpstr>Times New Roman</vt:lpstr>
      <vt:lpstr>Trebuchet MS</vt:lpstr>
      <vt:lpstr>Wingdings 3</vt:lpstr>
      <vt:lpstr>Грань</vt:lpstr>
      <vt:lpstr>Дорожно-транспортные происшествия в которых пострадали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Госавтоинспекции Калининградской области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Дорожно-транспортные происшествия в которых пострадали дети</dc:title>
  <dc:creator>vbegunkov</dc:creator>
  <cp:lastModifiedBy>Грачева Анна Васильевна</cp:lastModifiedBy>
  <cp:revision>9</cp:revision>
  <dcterms:created xsi:type="dcterms:W3CDTF">2025-01-21T14:26:38Z</dcterms:created>
  <dcterms:modified xsi:type="dcterms:W3CDTF">2025-01-28T07:11:28Z</dcterms:modified>
</cp:coreProperties>
</file>