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6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4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5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3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1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5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0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4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80C9D-0FF4-4846-BD1A-53933EE1FCC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9E2C06-B38B-404E-AC86-EDF6ACA3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2754" y="1391478"/>
            <a:ext cx="7832035" cy="4134679"/>
          </a:xfr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ВИРТУАЛЬНАЯ ВЫСТАВКА КНИГ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     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ВЕЛИКОЙ ОТЕЧЕСТВЕННОЙ ВОЙНЕ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4753426"/>
            <a:ext cx="3570236" cy="193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6" r="26588"/>
          <a:stretch/>
        </p:blipFill>
        <p:spPr bwMode="auto">
          <a:xfrm rot="20312636">
            <a:off x="1137036" y="4261900"/>
            <a:ext cx="1502797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7290" r="1857" b="22322"/>
          <a:stretch/>
        </p:blipFill>
        <p:spPr bwMode="auto">
          <a:xfrm>
            <a:off x="2162754" y="595354"/>
            <a:ext cx="7832034" cy="111318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68" y="414657"/>
            <a:ext cx="2989690" cy="3203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01" y="3331597"/>
            <a:ext cx="3102996" cy="31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" y="469128"/>
            <a:ext cx="11227241" cy="5917982"/>
          </a:xfrm>
          <a:prstGeom prst="rect">
            <a:avLst/>
          </a:prstGeom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43" y="1687001"/>
            <a:ext cx="3923330" cy="406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153" y="628152"/>
            <a:ext cx="10925092" cy="5597719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КНИГИ О ВОЙНЕ НАДО ЧИТАТЬ С ДЕТСТВА,ЧТОБЫ НЕ ПОТЕРЯТЬ НИТЬ ПАМЯТИ О ДОБЛЕСТИ НАШИХ СООТЕЧЕСТВЕННИКОВ, ПОДАРИВШИХ НАМ ЖИЗНЬ</a:t>
            </a:r>
            <a:r>
              <a:rPr lang="ru-RU" sz="39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27" y="4528403"/>
            <a:ext cx="3925486" cy="22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1562">
            <a:off x="7501041" y="4075977"/>
            <a:ext cx="3957916" cy="134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437322"/>
            <a:ext cx="11282901" cy="61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153" y="630593"/>
            <a:ext cx="10956897" cy="560567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ПРЕДЛАГАЕМ </a:t>
            </a:r>
            <a:r>
              <a:rPr lang="ru-RU" sz="3900" b="1" dirty="0" smtClean="0">
                <a:solidFill>
                  <a:srgbClr val="C00000"/>
                </a:solidFill>
              </a:rPr>
              <a:t>ВАМ,РЕБЯТА, </a:t>
            </a:r>
            <a:r>
              <a:rPr lang="ru-RU" sz="3900" b="1" dirty="0">
                <a:solidFill>
                  <a:srgbClr val="C00000"/>
                </a:solidFill>
              </a:rPr>
              <a:t>ОТЛОЖИТЬ СВОИ ДЕЛА И ПРОЧИТАТЬ ХОРОШИЕ КНИГИ О ВОЙНЕ В ПАМЯТЬ О ВЕЛИКОЙ ПОБЕДЕ</a:t>
            </a:r>
            <a:r>
              <a:rPr lang="ru-RU" sz="4800" b="1" dirty="0">
                <a:solidFill>
                  <a:srgbClr val="C00000"/>
                </a:solidFill>
              </a:rPr>
              <a:t>.</a:t>
            </a:r>
          </a:p>
          <a:p>
            <a:endParaRPr lang="ru-RU" sz="4800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" y="508884"/>
            <a:ext cx="10885334" cy="19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4" y="0"/>
            <a:ext cx="1227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76620"/>
              </p:ext>
            </p:extLst>
          </p:nvPr>
        </p:nvGraphicFramePr>
        <p:xfrm>
          <a:off x="92075" y="92075"/>
          <a:ext cx="361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Объект упаковщика для оболочки" showAsIcon="1" r:id="rId3" imgW="362160" imgH="438480" progId="Package">
                  <p:embed/>
                </p:oleObj>
              </mc:Choice>
              <mc:Fallback>
                <p:oleObj name="Объект упаковщика для оболочки" showAsIcon="1" r:id="rId3" imgW="362160" imgH="438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619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30389"/>
              </p:ext>
            </p:extLst>
          </p:nvPr>
        </p:nvGraphicFramePr>
        <p:xfrm>
          <a:off x="92075" y="92075"/>
          <a:ext cx="361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Объект упаковщика для оболочки" showAsIcon="1" r:id="rId5" imgW="362160" imgH="438480" progId="Package">
                  <p:embed/>
                </p:oleObj>
              </mc:Choice>
              <mc:Fallback>
                <p:oleObj name="Объект упаковщика для оболочки" showAsIcon="1" r:id="rId5" imgW="362160" imgH="438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619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48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Garamond</vt:lpstr>
      <vt:lpstr>Натуральные материалы</vt:lpstr>
      <vt:lpstr>Объект упаковщика для оболочки</vt:lpstr>
      <vt:lpstr>ВИРТУАЛЬНАЯ ВЫСТАВКА КНИГ                О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ВЫСТАВКА КНИГ О ВЕЛИКОЙ ОТЕЧЕСТВЕННОЙ ВОЙНЕ</dc:title>
  <dc:creator>biblioteka</dc:creator>
  <cp:lastModifiedBy>biblioteka</cp:lastModifiedBy>
  <cp:revision>13</cp:revision>
  <dcterms:created xsi:type="dcterms:W3CDTF">2025-03-21T09:54:32Z</dcterms:created>
  <dcterms:modified xsi:type="dcterms:W3CDTF">2025-03-25T14:52:55Z</dcterms:modified>
</cp:coreProperties>
</file>